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8" r:id="rId6"/>
    <p:sldId id="264" r:id="rId7"/>
    <p:sldId id="265" r:id="rId8"/>
    <p:sldId id="266" r:id="rId9"/>
    <p:sldId id="267" r:id="rId10"/>
    <p:sldId id="258" r:id="rId11"/>
    <p:sldId id="269" r:id="rId12"/>
    <p:sldId id="259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2" autoAdjust="0"/>
    <p:restoredTop sz="94660"/>
  </p:normalViewPr>
  <p:slideViewPr>
    <p:cSldViewPr snapToGrid="0">
      <p:cViewPr>
        <p:scale>
          <a:sx n="66" d="100"/>
          <a:sy n="66" d="100"/>
        </p:scale>
        <p:origin x="-58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7.png"/><Relationship Id="rId7" Type="http://schemas.openxmlformats.org/officeDocument/2006/relationships/image" Target="../media/image22.emf"/><Relationship Id="rId12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22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23.emf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png"/><Relationship Id="rId7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2200" y="5263528"/>
            <a:ext cx="9237686" cy="82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: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Nguyễn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Thị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Thảo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xmlns="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xmlns="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:a16="http://schemas.microsoft.com/office/drawing/2014/main" xmlns="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01777"/>
                <a:gridCol w="737420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/>
                <a:gridCol w="752168"/>
                <a:gridCol w="707923"/>
                <a:gridCol w="707922"/>
                <a:gridCol w="818332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01777"/>
                <a:gridCol w="737420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/>
                <a:gridCol w="704850"/>
                <a:gridCol w="714375"/>
                <a:gridCol w="704850"/>
                <a:gridCol w="714375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01777"/>
                <a:gridCol w="737420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/>
                <a:gridCol w="704850"/>
                <a:gridCol w="714375"/>
                <a:gridCol w="704850"/>
                <a:gridCol w="714375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13134"/>
                <a:gridCol w="701040"/>
                <a:gridCol w="731520"/>
                <a:gridCol w="714375"/>
                <a:gridCol w="724822"/>
                <a:gridCol w="707922"/>
                <a:gridCol w="707923"/>
                <a:gridCol w="722671"/>
                <a:gridCol w="768833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/>
                <a:gridCol w="762000"/>
                <a:gridCol w="714375"/>
                <a:gridCol w="704850"/>
                <a:gridCol w="714375"/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81</Words>
  <Application>Microsoft Office PowerPoint</Application>
  <PresentationFormat>Custom</PresentationFormat>
  <Paragraphs>30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35</cp:revision>
  <dcterms:created xsi:type="dcterms:W3CDTF">2020-08-07T08:50:12Z</dcterms:created>
  <dcterms:modified xsi:type="dcterms:W3CDTF">2020-08-17T08:34:01Z</dcterms:modified>
</cp:coreProperties>
</file>